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9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0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5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8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4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61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1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6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1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8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8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47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8B338-3BC9-4823-8EB0-F6C9BD3DE45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E2484-924F-4E25-A2BD-211A42E757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93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100356" y="-1"/>
            <a:ext cx="6091644" cy="68340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" name="Imagen 1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56" y="1"/>
            <a:ext cx="6091643" cy="6839802"/>
          </a:xfrm>
          <a:prstGeom prst="rect">
            <a:avLst/>
          </a:prstGeom>
        </p:spPr>
      </p:pic>
      <p:grpSp>
        <p:nvGrpSpPr>
          <p:cNvPr id="157" name="Grupo 156"/>
          <p:cNvGrpSpPr/>
          <p:nvPr/>
        </p:nvGrpSpPr>
        <p:grpSpPr>
          <a:xfrm>
            <a:off x="5707376" y="349023"/>
            <a:ext cx="785957" cy="6159954"/>
            <a:chOff x="5819493" y="163830"/>
            <a:chExt cx="785957" cy="6159954"/>
          </a:xfrm>
        </p:grpSpPr>
        <p:sp>
          <p:nvSpPr>
            <p:cNvPr id="126" name="Rectángulo 125"/>
            <p:cNvSpPr/>
            <p:nvPr/>
          </p:nvSpPr>
          <p:spPr>
            <a:xfrm>
              <a:off x="6305006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ángulo 127"/>
            <p:cNvSpPr/>
            <p:nvPr/>
          </p:nvSpPr>
          <p:spPr>
            <a:xfrm>
              <a:off x="6296296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ángulo 129"/>
            <p:cNvSpPr/>
            <p:nvPr/>
          </p:nvSpPr>
          <p:spPr>
            <a:xfrm>
              <a:off x="6309359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ángulo 131"/>
            <p:cNvSpPr/>
            <p:nvPr/>
          </p:nvSpPr>
          <p:spPr>
            <a:xfrm>
              <a:off x="6305006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ángulo 133"/>
            <p:cNvSpPr/>
            <p:nvPr/>
          </p:nvSpPr>
          <p:spPr>
            <a:xfrm>
              <a:off x="6294118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ángulo 135"/>
            <p:cNvSpPr/>
            <p:nvPr/>
          </p:nvSpPr>
          <p:spPr>
            <a:xfrm>
              <a:off x="6281055" y="385136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ángulo 137"/>
            <p:cNvSpPr/>
            <p:nvPr/>
          </p:nvSpPr>
          <p:spPr>
            <a:xfrm>
              <a:off x="6278877" y="457199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ángulo 140"/>
            <p:cNvSpPr/>
            <p:nvPr/>
          </p:nvSpPr>
          <p:spPr>
            <a:xfrm>
              <a:off x="6278877" y="5227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ángulo 142"/>
            <p:cNvSpPr/>
            <p:nvPr/>
          </p:nvSpPr>
          <p:spPr>
            <a:xfrm>
              <a:off x="627887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Arco de bloque 143"/>
            <p:cNvSpPr/>
            <p:nvPr/>
          </p:nvSpPr>
          <p:spPr>
            <a:xfrm>
              <a:off x="5863046" y="163830"/>
              <a:ext cx="666204" cy="506185"/>
            </a:xfrm>
            <a:prstGeom prst="blockArc">
              <a:avLst>
                <a:gd name="adj1" fmla="val 5165808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7" name="Arco de bloque 146"/>
            <p:cNvSpPr/>
            <p:nvPr/>
          </p:nvSpPr>
          <p:spPr>
            <a:xfrm>
              <a:off x="5858692" y="886642"/>
              <a:ext cx="666204" cy="506185"/>
            </a:xfrm>
            <a:prstGeom prst="blockArc">
              <a:avLst>
                <a:gd name="adj1" fmla="val 5264962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8" name="Arco de bloque 147"/>
            <p:cNvSpPr/>
            <p:nvPr/>
          </p:nvSpPr>
          <p:spPr>
            <a:xfrm>
              <a:off x="5849982" y="1630679"/>
              <a:ext cx="666204" cy="506185"/>
            </a:xfrm>
            <a:prstGeom prst="blockArc">
              <a:avLst>
                <a:gd name="adj1" fmla="val 4966712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9" name="Arco de bloque 148"/>
            <p:cNvSpPr/>
            <p:nvPr/>
          </p:nvSpPr>
          <p:spPr>
            <a:xfrm>
              <a:off x="5849982" y="2328452"/>
              <a:ext cx="666204" cy="506185"/>
            </a:xfrm>
            <a:prstGeom prst="blockArc">
              <a:avLst>
                <a:gd name="adj1" fmla="val 4896023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0" name="Arco de bloque 149"/>
            <p:cNvSpPr/>
            <p:nvPr/>
          </p:nvSpPr>
          <p:spPr>
            <a:xfrm>
              <a:off x="5858692" y="3042556"/>
              <a:ext cx="666204" cy="506185"/>
            </a:xfrm>
            <a:prstGeom prst="blockArc">
              <a:avLst>
                <a:gd name="adj1" fmla="val 5331220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1" name="Arco de bloque 150"/>
            <p:cNvSpPr/>
            <p:nvPr/>
          </p:nvSpPr>
          <p:spPr>
            <a:xfrm>
              <a:off x="5845628" y="3752848"/>
              <a:ext cx="666204" cy="506185"/>
            </a:xfrm>
            <a:prstGeom prst="blockArc">
              <a:avLst>
                <a:gd name="adj1" fmla="val 5146722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3" name="Arco de bloque 152"/>
            <p:cNvSpPr/>
            <p:nvPr/>
          </p:nvSpPr>
          <p:spPr>
            <a:xfrm>
              <a:off x="5832556" y="4483552"/>
              <a:ext cx="666204" cy="506185"/>
            </a:xfrm>
            <a:prstGeom prst="blockArc">
              <a:avLst>
                <a:gd name="adj1" fmla="val 4905689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4" name="Arco de bloque 153"/>
            <p:cNvSpPr/>
            <p:nvPr/>
          </p:nvSpPr>
          <p:spPr>
            <a:xfrm>
              <a:off x="5819493" y="5122272"/>
              <a:ext cx="666204" cy="506185"/>
            </a:xfrm>
            <a:prstGeom prst="blockArc">
              <a:avLst>
                <a:gd name="adj1" fmla="val 4555950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5" name="Arco de bloque 154"/>
            <p:cNvSpPr/>
            <p:nvPr/>
          </p:nvSpPr>
          <p:spPr>
            <a:xfrm>
              <a:off x="5819493" y="5817599"/>
              <a:ext cx="666204" cy="506185"/>
            </a:xfrm>
            <a:prstGeom prst="blockArc">
              <a:avLst>
                <a:gd name="adj1" fmla="val 4430449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025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 4"/>
          <p:cNvSpPr/>
          <p:nvPr/>
        </p:nvSpPr>
        <p:spPr>
          <a:xfrm>
            <a:off x="6204856" y="130629"/>
            <a:ext cx="5812973" cy="6583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9" y="130629"/>
            <a:ext cx="5799909" cy="6583680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5654038" y="349023"/>
            <a:ext cx="883923" cy="6159954"/>
            <a:chOff x="5721527" y="163830"/>
            <a:chExt cx="883923" cy="6159954"/>
          </a:xfrm>
        </p:grpSpPr>
        <p:sp>
          <p:nvSpPr>
            <p:cNvPr id="35" name="Rectángulo 34"/>
            <p:cNvSpPr/>
            <p:nvPr/>
          </p:nvSpPr>
          <p:spPr>
            <a:xfrm>
              <a:off x="5734594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6305006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5743302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6296296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5734593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6309359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5743302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6305006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743302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294118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5730239" y="3844834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6281055" y="385136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5721529" y="4558937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ángulo 47"/>
            <p:cNvSpPr/>
            <p:nvPr/>
          </p:nvSpPr>
          <p:spPr>
            <a:xfrm>
              <a:off x="6278877" y="457199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721528" y="5214257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6278877" y="5227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572152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627887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o de bloque 52"/>
            <p:cNvSpPr/>
            <p:nvPr/>
          </p:nvSpPr>
          <p:spPr>
            <a:xfrm>
              <a:off x="5863046" y="163830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Arco de bloque 53"/>
            <p:cNvSpPr/>
            <p:nvPr/>
          </p:nvSpPr>
          <p:spPr>
            <a:xfrm>
              <a:off x="5858692" y="88664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Arco de bloque 54"/>
            <p:cNvSpPr/>
            <p:nvPr/>
          </p:nvSpPr>
          <p:spPr>
            <a:xfrm>
              <a:off x="5849982" y="1630679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Arco de bloque 55"/>
            <p:cNvSpPr/>
            <p:nvPr/>
          </p:nvSpPr>
          <p:spPr>
            <a:xfrm>
              <a:off x="5849982" y="232845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Arco de bloque 56"/>
            <p:cNvSpPr/>
            <p:nvPr/>
          </p:nvSpPr>
          <p:spPr>
            <a:xfrm>
              <a:off x="5858692" y="3042556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Arco de bloque 57"/>
            <p:cNvSpPr/>
            <p:nvPr/>
          </p:nvSpPr>
          <p:spPr>
            <a:xfrm>
              <a:off x="5845628" y="3752848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co de bloque 58"/>
            <p:cNvSpPr/>
            <p:nvPr/>
          </p:nvSpPr>
          <p:spPr>
            <a:xfrm>
              <a:off x="5832556" y="448355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Arco de bloque 59"/>
            <p:cNvSpPr/>
            <p:nvPr/>
          </p:nvSpPr>
          <p:spPr>
            <a:xfrm>
              <a:off x="5819493" y="512227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Arco de bloque 60"/>
            <p:cNvSpPr/>
            <p:nvPr/>
          </p:nvSpPr>
          <p:spPr>
            <a:xfrm>
              <a:off x="5819493" y="5817599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084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 4"/>
          <p:cNvSpPr/>
          <p:nvPr/>
        </p:nvSpPr>
        <p:spPr>
          <a:xfrm>
            <a:off x="6204856" y="130629"/>
            <a:ext cx="5812973" cy="6583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158932" y="130629"/>
            <a:ext cx="5839097" cy="6583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8" y="130629"/>
            <a:ext cx="5871753" cy="65836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70" y="130629"/>
            <a:ext cx="5826410" cy="6583680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5654038" y="349023"/>
            <a:ext cx="883923" cy="6159954"/>
            <a:chOff x="5721527" y="163830"/>
            <a:chExt cx="883923" cy="6159954"/>
          </a:xfrm>
        </p:grpSpPr>
        <p:sp>
          <p:nvSpPr>
            <p:cNvPr id="35" name="Rectángulo 34"/>
            <p:cNvSpPr/>
            <p:nvPr/>
          </p:nvSpPr>
          <p:spPr>
            <a:xfrm>
              <a:off x="5734594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6305006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5743302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6296296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5734593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6309359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5743302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6305006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743302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294118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5730239" y="3844834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6281055" y="385136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5721529" y="4558937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ángulo 47"/>
            <p:cNvSpPr/>
            <p:nvPr/>
          </p:nvSpPr>
          <p:spPr>
            <a:xfrm>
              <a:off x="6278877" y="457199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721528" y="5214257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6278877" y="5227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572152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627887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o de bloque 52"/>
            <p:cNvSpPr/>
            <p:nvPr/>
          </p:nvSpPr>
          <p:spPr>
            <a:xfrm>
              <a:off x="5863046" y="163830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Arco de bloque 53"/>
            <p:cNvSpPr/>
            <p:nvPr/>
          </p:nvSpPr>
          <p:spPr>
            <a:xfrm>
              <a:off x="5858692" y="88664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Arco de bloque 54"/>
            <p:cNvSpPr/>
            <p:nvPr/>
          </p:nvSpPr>
          <p:spPr>
            <a:xfrm>
              <a:off x="5849982" y="1630679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Arco de bloque 55"/>
            <p:cNvSpPr/>
            <p:nvPr/>
          </p:nvSpPr>
          <p:spPr>
            <a:xfrm>
              <a:off x="5849982" y="232845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Arco de bloque 56"/>
            <p:cNvSpPr/>
            <p:nvPr/>
          </p:nvSpPr>
          <p:spPr>
            <a:xfrm>
              <a:off x="5858692" y="3042556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Arco de bloque 57"/>
            <p:cNvSpPr/>
            <p:nvPr/>
          </p:nvSpPr>
          <p:spPr>
            <a:xfrm>
              <a:off x="5845628" y="3752848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co de bloque 58"/>
            <p:cNvSpPr/>
            <p:nvPr/>
          </p:nvSpPr>
          <p:spPr>
            <a:xfrm>
              <a:off x="5832556" y="448355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Arco de bloque 59"/>
            <p:cNvSpPr/>
            <p:nvPr/>
          </p:nvSpPr>
          <p:spPr>
            <a:xfrm>
              <a:off x="5819493" y="512227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Arco de bloque 60"/>
            <p:cNvSpPr/>
            <p:nvPr/>
          </p:nvSpPr>
          <p:spPr>
            <a:xfrm>
              <a:off x="5819493" y="5817599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198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 4"/>
          <p:cNvSpPr/>
          <p:nvPr/>
        </p:nvSpPr>
        <p:spPr>
          <a:xfrm>
            <a:off x="6204856" y="130629"/>
            <a:ext cx="5812973" cy="6583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158932" y="130629"/>
            <a:ext cx="5839097" cy="6583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" y="130629"/>
            <a:ext cx="5871753" cy="65836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36" y="233089"/>
            <a:ext cx="5830371" cy="6553065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5654038" y="349023"/>
            <a:ext cx="883923" cy="6159954"/>
            <a:chOff x="5721527" y="163830"/>
            <a:chExt cx="883923" cy="6159954"/>
          </a:xfrm>
        </p:grpSpPr>
        <p:sp>
          <p:nvSpPr>
            <p:cNvPr id="35" name="Rectángulo 34"/>
            <p:cNvSpPr/>
            <p:nvPr/>
          </p:nvSpPr>
          <p:spPr>
            <a:xfrm>
              <a:off x="5734594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6305006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5743302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6296296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5734593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6309359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5743302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6305006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743302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294118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5730239" y="3844834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6281055" y="385136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5721529" y="4558937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ángulo 47"/>
            <p:cNvSpPr/>
            <p:nvPr/>
          </p:nvSpPr>
          <p:spPr>
            <a:xfrm>
              <a:off x="6278877" y="457199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721528" y="5214257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6278877" y="5227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572152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627887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o de bloque 52"/>
            <p:cNvSpPr/>
            <p:nvPr/>
          </p:nvSpPr>
          <p:spPr>
            <a:xfrm>
              <a:off x="5863046" y="163830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Arco de bloque 53"/>
            <p:cNvSpPr/>
            <p:nvPr/>
          </p:nvSpPr>
          <p:spPr>
            <a:xfrm>
              <a:off x="5858692" y="88664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Arco de bloque 54"/>
            <p:cNvSpPr/>
            <p:nvPr/>
          </p:nvSpPr>
          <p:spPr>
            <a:xfrm>
              <a:off x="5849982" y="1630679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Arco de bloque 55"/>
            <p:cNvSpPr/>
            <p:nvPr/>
          </p:nvSpPr>
          <p:spPr>
            <a:xfrm>
              <a:off x="5849982" y="232845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Arco de bloque 56"/>
            <p:cNvSpPr/>
            <p:nvPr/>
          </p:nvSpPr>
          <p:spPr>
            <a:xfrm>
              <a:off x="5858692" y="3042556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Arco de bloque 57"/>
            <p:cNvSpPr/>
            <p:nvPr/>
          </p:nvSpPr>
          <p:spPr>
            <a:xfrm>
              <a:off x="5845628" y="3752848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co de bloque 58"/>
            <p:cNvSpPr/>
            <p:nvPr/>
          </p:nvSpPr>
          <p:spPr>
            <a:xfrm>
              <a:off x="5832556" y="448355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Arco de bloque 59"/>
            <p:cNvSpPr/>
            <p:nvPr/>
          </p:nvSpPr>
          <p:spPr>
            <a:xfrm>
              <a:off x="5819493" y="512227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Arco de bloque 60"/>
            <p:cNvSpPr/>
            <p:nvPr/>
          </p:nvSpPr>
          <p:spPr>
            <a:xfrm>
              <a:off x="5819493" y="5817599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527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 4"/>
          <p:cNvSpPr/>
          <p:nvPr/>
        </p:nvSpPr>
        <p:spPr>
          <a:xfrm>
            <a:off x="6204856" y="130629"/>
            <a:ext cx="5812973" cy="6583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158932" y="130629"/>
            <a:ext cx="5839097" cy="6583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3" y="130629"/>
            <a:ext cx="5845646" cy="65836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6" y="130629"/>
            <a:ext cx="5806424" cy="6596332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5654038" y="349023"/>
            <a:ext cx="883923" cy="6159954"/>
            <a:chOff x="5721527" y="163830"/>
            <a:chExt cx="883923" cy="6159954"/>
          </a:xfrm>
        </p:grpSpPr>
        <p:sp>
          <p:nvSpPr>
            <p:cNvPr id="35" name="Rectángulo 34"/>
            <p:cNvSpPr/>
            <p:nvPr/>
          </p:nvSpPr>
          <p:spPr>
            <a:xfrm>
              <a:off x="5734594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6305006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5743302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6296296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5734593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6309359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5743302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6305006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743302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294118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5730239" y="3844834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6281055" y="385136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5721529" y="4558937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ángulo 47"/>
            <p:cNvSpPr/>
            <p:nvPr/>
          </p:nvSpPr>
          <p:spPr>
            <a:xfrm>
              <a:off x="6278877" y="457199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721528" y="5214257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6278877" y="5227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572152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627887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o de bloque 52"/>
            <p:cNvSpPr/>
            <p:nvPr/>
          </p:nvSpPr>
          <p:spPr>
            <a:xfrm>
              <a:off x="5863046" y="163830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Arco de bloque 53"/>
            <p:cNvSpPr/>
            <p:nvPr/>
          </p:nvSpPr>
          <p:spPr>
            <a:xfrm>
              <a:off x="5858692" y="88664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Arco de bloque 54"/>
            <p:cNvSpPr/>
            <p:nvPr/>
          </p:nvSpPr>
          <p:spPr>
            <a:xfrm>
              <a:off x="5849982" y="1630679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Arco de bloque 55"/>
            <p:cNvSpPr/>
            <p:nvPr/>
          </p:nvSpPr>
          <p:spPr>
            <a:xfrm>
              <a:off x="5849982" y="232845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Arco de bloque 56"/>
            <p:cNvSpPr/>
            <p:nvPr/>
          </p:nvSpPr>
          <p:spPr>
            <a:xfrm>
              <a:off x="5858692" y="3042556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Arco de bloque 57"/>
            <p:cNvSpPr/>
            <p:nvPr/>
          </p:nvSpPr>
          <p:spPr>
            <a:xfrm>
              <a:off x="5845628" y="3752848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co de bloque 58"/>
            <p:cNvSpPr/>
            <p:nvPr/>
          </p:nvSpPr>
          <p:spPr>
            <a:xfrm>
              <a:off x="5832556" y="448355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Arco de bloque 59"/>
            <p:cNvSpPr/>
            <p:nvPr/>
          </p:nvSpPr>
          <p:spPr>
            <a:xfrm>
              <a:off x="5819493" y="512227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Arco de bloque 60"/>
            <p:cNvSpPr/>
            <p:nvPr/>
          </p:nvSpPr>
          <p:spPr>
            <a:xfrm>
              <a:off x="5819493" y="5817599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32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 4"/>
          <p:cNvSpPr/>
          <p:nvPr/>
        </p:nvSpPr>
        <p:spPr>
          <a:xfrm>
            <a:off x="6204856" y="130629"/>
            <a:ext cx="5812973" cy="6583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158932" y="130629"/>
            <a:ext cx="5839097" cy="6583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1" y="130629"/>
            <a:ext cx="5891344" cy="65836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88" y="130629"/>
            <a:ext cx="5525779" cy="6858000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5654038" y="349023"/>
            <a:ext cx="883923" cy="6159954"/>
            <a:chOff x="5721527" y="163830"/>
            <a:chExt cx="883923" cy="6159954"/>
          </a:xfrm>
        </p:grpSpPr>
        <p:sp>
          <p:nvSpPr>
            <p:cNvPr id="35" name="Rectángulo 34"/>
            <p:cNvSpPr/>
            <p:nvPr/>
          </p:nvSpPr>
          <p:spPr>
            <a:xfrm>
              <a:off x="5734594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6305006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5743302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6296296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5734593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6309359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ángulo 40"/>
            <p:cNvSpPr/>
            <p:nvPr/>
          </p:nvSpPr>
          <p:spPr>
            <a:xfrm>
              <a:off x="5743302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6305006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743302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294118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5730239" y="3844834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6281055" y="385136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ángulo 46"/>
            <p:cNvSpPr/>
            <p:nvPr/>
          </p:nvSpPr>
          <p:spPr>
            <a:xfrm>
              <a:off x="5721529" y="4558937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ángulo 47"/>
            <p:cNvSpPr/>
            <p:nvPr/>
          </p:nvSpPr>
          <p:spPr>
            <a:xfrm>
              <a:off x="6278877" y="457199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721528" y="5214257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6278877" y="5227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572152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627887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o de bloque 52"/>
            <p:cNvSpPr/>
            <p:nvPr/>
          </p:nvSpPr>
          <p:spPr>
            <a:xfrm>
              <a:off x="5863046" y="163830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Arco de bloque 53"/>
            <p:cNvSpPr/>
            <p:nvPr/>
          </p:nvSpPr>
          <p:spPr>
            <a:xfrm>
              <a:off x="5858692" y="88664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Arco de bloque 54"/>
            <p:cNvSpPr/>
            <p:nvPr/>
          </p:nvSpPr>
          <p:spPr>
            <a:xfrm>
              <a:off x="5849982" y="1630679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Arco de bloque 55"/>
            <p:cNvSpPr/>
            <p:nvPr/>
          </p:nvSpPr>
          <p:spPr>
            <a:xfrm>
              <a:off x="5849982" y="232845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Arco de bloque 56"/>
            <p:cNvSpPr/>
            <p:nvPr/>
          </p:nvSpPr>
          <p:spPr>
            <a:xfrm>
              <a:off x="5858692" y="3042556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Arco de bloque 57"/>
            <p:cNvSpPr/>
            <p:nvPr/>
          </p:nvSpPr>
          <p:spPr>
            <a:xfrm>
              <a:off x="5845628" y="3752848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co de bloque 58"/>
            <p:cNvSpPr/>
            <p:nvPr/>
          </p:nvSpPr>
          <p:spPr>
            <a:xfrm>
              <a:off x="5832556" y="448355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Arco de bloque 59"/>
            <p:cNvSpPr/>
            <p:nvPr/>
          </p:nvSpPr>
          <p:spPr>
            <a:xfrm>
              <a:off x="5819493" y="5122272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Arco de bloque 60"/>
            <p:cNvSpPr/>
            <p:nvPr/>
          </p:nvSpPr>
          <p:spPr>
            <a:xfrm>
              <a:off x="5819493" y="5817599"/>
              <a:ext cx="666204" cy="506185"/>
            </a:xfrm>
            <a:prstGeom prst="blockArc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630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6091644" cy="6834051"/>
          </a:xfrm>
          <a:prstGeom prst="rect">
            <a:avLst/>
          </a:prstGeom>
          <a:solidFill>
            <a:srgbClr val="DC9CD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upo 156"/>
          <p:cNvGrpSpPr/>
          <p:nvPr/>
        </p:nvGrpSpPr>
        <p:grpSpPr>
          <a:xfrm flipH="1">
            <a:off x="5707376" y="349023"/>
            <a:ext cx="785957" cy="6159954"/>
            <a:chOff x="5819493" y="163830"/>
            <a:chExt cx="785957" cy="6159954"/>
          </a:xfrm>
        </p:grpSpPr>
        <p:sp>
          <p:nvSpPr>
            <p:cNvPr id="126" name="Rectángulo 125"/>
            <p:cNvSpPr/>
            <p:nvPr/>
          </p:nvSpPr>
          <p:spPr>
            <a:xfrm>
              <a:off x="6305006" y="274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ángulo 127"/>
            <p:cNvSpPr/>
            <p:nvPr/>
          </p:nvSpPr>
          <p:spPr>
            <a:xfrm>
              <a:off x="6296296" y="988422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ángulo 129"/>
            <p:cNvSpPr/>
            <p:nvPr/>
          </p:nvSpPr>
          <p:spPr>
            <a:xfrm>
              <a:off x="6309359" y="170252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ángulo 131"/>
            <p:cNvSpPr/>
            <p:nvPr/>
          </p:nvSpPr>
          <p:spPr>
            <a:xfrm>
              <a:off x="6305006" y="241662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ángulo 133"/>
            <p:cNvSpPr/>
            <p:nvPr/>
          </p:nvSpPr>
          <p:spPr>
            <a:xfrm>
              <a:off x="6294118" y="3130731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ángulo 135"/>
            <p:cNvSpPr/>
            <p:nvPr/>
          </p:nvSpPr>
          <p:spPr>
            <a:xfrm>
              <a:off x="6281055" y="3851365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ángulo 137"/>
            <p:cNvSpPr/>
            <p:nvPr/>
          </p:nvSpPr>
          <p:spPr>
            <a:xfrm>
              <a:off x="6278877" y="457199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ángulo 140"/>
            <p:cNvSpPr/>
            <p:nvPr/>
          </p:nvSpPr>
          <p:spPr>
            <a:xfrm>
              <a:off x="6278877" y="5227319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ángulo 142"/>
            <p:cNvSpPr/>
            <p:nvPr/>
          </p:nvSpPr>
          <p:spPr>
            <a:xfrm>
              <a:off x="6278877" y="5898968"/>
              <a:ext cx="296091" cy="274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Arco de bloque 143"/>
            <p:cNvSpPr/>
            <p:nvPr/>
          </p:nvSpPr>
          <p:spPr>
            <a:xfrm>
              <a:off x="5863046" y="163830"/>
              <a:ext cx="666204" cy="506185"/>
            </a:xfrm>
            <a:prstGeom prst="blockArc">
              <a:avLst>
                <a:gd name="adj1" fmla="val 5165808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7" name="Arco de bloque 146"/>
            <p:cNvSpPr/>
            <p:nvPr/>
          </p:nvSpPr>
          <p:spPr>
            <a:xfrm>
              <a:off x="5858692" y="886642"/>
              <a:ext cx="666204" cy="506185"/>
            </a:xfrm>
            <a:prstGeom prst="blockArc">
              <a:avLst>
                <a:gd name="adj1" fmla="val 5264962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8" name="Arco de bloque 147"/>
            <p:cNvSpPr/>
            <p:nvPr/>
          </p:nvSpPr>
          <p:spPr>
            <a:xfrm>
              <a:off x="5849982" y="1630679"/>
              <a:ext cx="666204" cy="506185"/>
            </a:xfrm>
            <a:prstGeom prst="blockArc">
              <a:avLst>
                <a:gd name="adj1" fmla="val 4966712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9" name="Arco de bloque 148"/>
            <p:cNvSpPr/>
            <p:nvPr/>
          </p:nvSpPr>
          <p:spPr>
            <a:xfrm>
              <a:off x="5849982" y="2328452"/>
              <a:ext cx="666204" cy="506185"/>
            </a:xfrm>
            <a:prstGeom prst="blockArc">
              <a:avLst>
                <a:gd name="adj1" fmla="val 4896023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0" name="Arco de bloque 149"/>
            <p:cNvSpPr/>
            <p:nvPr/>
          </p:nvSpPr>
          <p:spPr>
            <a:xfrm>
              <a:off x="5858692" y="3042556"/>
              <a:ext cx="666204" cy="506185"/>
            </a:xfrm>
            <a:prstGeom prst="blockArc">
              <a:avLst>
                <a:gd name="adj1" fmla="val 5331220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1" name="Arco de bloque 150"/>
            <p:cNvSpPr/>
            <p:nvPr/>
          </p:nvSpPr>
          <p:spPr>
            <a:xfrm>
              <a:off x="5845628" y="3752848"/>
              <a:ext cx="666204" cy="506185"/>
            </a:xfrm>
            <a:prstGeom prst="blockArc">
              <a:avLst>
                <a:gd name="adj1" fmla="val 5146722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3" name="Arco de bloque 152"/>
            <p:cNvSpPr/>
            <p:nvPr/>
          </p:nvSpPr>
          <p:spPr>
            <a:xfrm>
              <a:off x="5832556" y="4483552"/>
              <a:ext cx="666204" cy="506185"/>
            </a:xfrm>
            <a:prstGeom prst="blockArc">
              <a:avLst>
                <a:gd name="adj1" fmla="val 4905689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4" name="Arco de bloque 153"/>
            <p:cNvSpPr/>
            <p:nvPr/>
          </p:nvSpPr>
          <p:spPr>
            <a:xfrm>
              <a:off x="5819493" y="5122272"/>
              <a:ext cx="666204" cy="506185"/>
            </a:xfrm>
            <a:prstGeom prst="blockArc">
              <a:avLst>
                <a:gd name="adj1" fmla="val 4555950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5" name="Arco de bloque 154"/>
            <p:cNvSpPr/>
            <p:nvPr/>
          </p:nvSpPr>
          <p:spPr>
            <a:xfrm>
              <a:off x="5819493" y="5817599"/>
              <a:ext cx="666204" cy="506185"/>
            </a:xfrm>
            <a:prstGeom prst="blockArc">
              <a:avLst>
                <a:gd name="adj1" fmla="val 4430449"/>
                <a:gd name="adj2" fmla="val 0"/>
                <a:gd name="adj3" fmla="val 25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453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Panorámica</PresentationFormat>
  <Paragraphs>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HP</cp:lastModifiedBy>
  <cp:revision>9</cp:revision>
  <dcterms:created xsi:type="dcterms:W3CDTF">2023-07-30T20:27:56Z</dcterms:created>
  <dcterms:modified xsi:type="dcterms:W3CDTF">2023-07-30T21:30:07Z</dcterms:modified>
</cp:coreProperties>
</file>